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F0F5CE-8531-4C82-8D6A-EC517CC46112}" v="205" dt="2022-09-23T19:41:57.1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4" d="100"/>
          <a:sy n="24" d="100"/>
        </p:scale>
        <p:origin x="31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84BE-21AC-4E66-B157-8E59D9270C2D}" type="datetimeFigureOut">
              <a:rPr lang="ko-KR" altLang="en-US" smtClean="0"/>
              <a:t>2023-08-24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5B719-49EB-41E2-969C-7F80CEFAA9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5152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84BE-21AC-4E66-B157-8E59D9270C2D}" type="datetimeFigureOut">
              <a:rPr lang="ko-KR" altLang="en-US" smtClean="0"/>
              <a:t>2023-08-24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5B719-49EB-41E2-969C-7F80CEFAA9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2423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84BE-21AC-4E66-B157-8E59D9270C2D}" type="datetimeFigureOut">
              <a:rPr lang="ko-KR" altLang="en-US" smtClean="0"/>
              <a:t>2023-08-24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5B719-49EB-41E2-969C-7F80CEFAA9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762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84BE-21AC-4E66-B157-8E59D9270C2D}" type="datetimeFigureOut">
              <a:rPr lang="ko-KR" altLang="en-US" smtClean="0"/>
              <a:t>2023-08-24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5B719-49EB-41E2-969C-7F80CEFAA9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676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84BE-21AC-4E66-B157-8E59D9270C2D}" type="datetimeFigureOut">
              <a:rPr lang="ko-KR" altLang="en-US" smtClean="0"/>
              <a:t>2023-08-24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5B719-49EB-41E2-969C-7F80CEFAA9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9687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84BE-21AC-4E66-B157-8E59D9270C2D}" type="datetimeFigureOut">
              <a:rPr lang="ko-KR" altLang="en-US" smtClean="0"/>
              <a:t>2023-08-24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5B719-49EB-41E2-969C-7F80CEFAA9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8796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84BE-21AC-4E66-B157-8E59D9270C2D}" type="datetimeFigureOut">
              <a:rPr lang="ko-KR" altLang="en-US" smtClean="0"/>
              <a:t>2023-08-24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5B719-49EB-41E2-969C-7F80CEFAA9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003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84BE-21AC-4E66-B157-8E59D9270C2D}" type="datetimeFigureOut">
              <a:rPr lang="ko-KR" altLang="en-US" smtClean="0"/>
              <a:t>2023-08-24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5B719-49EB-41E2-969C-7F80CEFAA9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404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84BE-21AC-4E66-B157-8E59D9270C2D}" type="datetimeFigureOut">
              <a:rPr lang="ko-KR" altLang="en-US" smtClean="0"/>
              <a:t>2023-08-24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5B719-49EB-41E2-969C-7F80CEFAA9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174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84BE-21AC-4E66-B157-8E59D9270C2D}" type="datetimeFigureOut">
              <a:rPr lang="ko-KR" altLang="en-US" smtClean="0"/>
              <a:t>2023-08-24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5B719-49EB-41E2-969C-7F80CEFAA9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4800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84BE-21AC-4E66-B157-8E59D9270C2D}" type="datetimeFigureOut">
              <a:rPr lang="ko-KR" altLang="en-US" smtClean="0"/>
              <a:t>2023-08-24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5B719-49EB-41E2-969C-7F80CEFAA9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1907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384BE-21AC-4E66-B157-8E59D9270C2D}" type="datetimeFigureOut">
              <a:rPr lang="ko-KR" altLang="en-US" smtClean="0"/>
              <a:t>2023-08-24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5B719-49EB-41E2-969C-7F80CEFAA9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9536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1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1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1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1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1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1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1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1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1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1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1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1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1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1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1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1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1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1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1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하늘, 실외, 일이(가) 표시된 사진&#10;&#10;자동 생성된 설명">
            <a:extLst>
              <a:ext uri="{FF2B5EF4-FFF2-40B4-BE49-F238E27FC236}">
                <a16:creationId xmlns:a16="http://schemas.microsoft.com/office/drawing/2014/main" id="{2216D579-C7F0-7077-8830-4AED9C3739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383625" cy="5088835"/>
          </a:xfrm>
          <a:prstGeom prst="rect">
            <a:avLst/>
          </a:prstGeom>
        </p:spPr>
      </p:pic>
      <p:sp>
        <p:nvSpPr>
          <p:cNvPr id="9" name="직사각형 8">
            <a:extLst>
              <a:ext uri="{FF2B5EF4-FFF2-40B4-BE49-F238E27FC236}">
                <a16:creationId xmlns:a16="http://schemas.microsoft.com/office/drawing/2014/main" id="{3FA99E5E-E805-8DAE-9736-7756286C660E}"/>
              </a:ext>
            </a:extLst>
          </p:cNvPr>
          <p:cNvSpPr/>
          <p:nvPr/>
        </p:nvSpPr>
        <p:spPr>
          <a:xfrm>
            <a:off x="350462" y="702898"/>
            <a:ext cx="20582661" cy="1680442"/>
          </a:xfrm>
          <a:prstGeom prst="rect">
            <a:avLst/>
          </a:prstGeom>
        </p:spPr>
        <p:txBody>
          <a:bodyPr wrap="square" lIns="103612" tIns="51807" rIns="103612" bIns="51807">
            <a:spAutoFit/>
          </a:bodyPr>
          <a:lstStyle/>
          <a:p>
            <a:pPr algn="ctr">
              <a:lnSpc>
                <a:spcPct val="120000"/>
              </a:lnSpc>
            </a:pPr>
            <a:r>
              <a:rPr lang="ko-KR" altLang="en-US" sz="4800" b="1" cap="all" spc="-227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논문 제목을 입력하세요</a:t>
            </a:r>
            <a:endParaRPr lang="en-US" altLang="ko-KR" sz="4800" b="1" cap="all" spc="-227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altLang="ko-KR" sz="40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ea typeface="나눔고딕" pitchFamily="50" charset="-127"/>
                <a:cs typeface="Calibri" panose="020F0502020204030204" pitchFamily="34" charset="0"/>
              </a:rPr>
              <a:t>Put English Title Here</a:t>
            </a:r>
            <a:endParaRPr lang="en-US" altLang="ko-KR" sz="4000" b="1" cap="all" spc="-227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bg1"/>
              </a:solidFill>
              <a:latin typeface="Calibri" panose="020F0502020204030204" pitchFamily="34" charset="0"/>
              <a:ea typeface="나눔고딕" panose="020D0604000000000000" pitchFamily="50" charset="-127"/>
              <a:cs typeface="Calibri" panose="020F0502020204030204" pitchFamily="34" charset="0"/>
            </a:endParaRPr>
          </a:p>
        </p:txBody>
      </p:sp>
      <p:sp>
        <p:nvSpPr>
          <p:cNvPr id="10" name="Text Box 274">
            <a:extLst>
              <a:ext uri="{FF2B5EF4-FFF2-40B4-BE49-F238E27FC236}">
                <a16:creationId xmlns:a16="http://schemas.microsoft.com/office/drawing/2014/main" id="{09347E3B-68AB-0726-2A50-04323CD41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465" y="2625910"/>
            <a:ext cx="20582660" cy="1446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3811" tIns="31906" rIns="63811" bIns="31906">
            <a:spAutoFit/>
          </a:bodyPr>
          <a:lstStyle>
            <a:lvl1pPr defTabSz="596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98450" defTabSz="596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96900" defTabSz="596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893763" defTabSz="596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192213" defTabSz="596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649413" defTabSz="596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106613" defTabSz="596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63813" defTabSz="596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021013" defTabSz="596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ko-KR" altLang="en-US" sz="32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홍길동</a:t>
            </a:r>
            <a:r>
              <a:rPr lang="en-US" altLang="ko-KR" sz="3200" baseline="300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</a:t>
            </a:r>
            <a:r>
              <a:rPr lang="en-US" altLang="ko-KR" sz="32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3200" dirty="0" err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홍길서</a:t>
            </a:r>
            <a:r>
              <a:rPr lang="en-US" altLang="ko-KR" sz="3200" baseline="300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**</a:t>
            </a:r>
            <a:r>
              <a:rPr lang="en-US" altLang="ko-KR" sz="32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3200" dirty="0" err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홍길남</a:t>
            </a:r>
            <a:r>
              <a:rPr lang="en-US" altLang="ko-KR" sz="3200" baseline="300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***</a:t>
            </a:r>
          </a:p>
          <a:p>
            <a:pPr algn="ctr">
              <a:lnSpc>
                <a:spcPct val="150000"/>
              </a:lnSpc>
            </a:pPr>
            <a:r>
              <a:rPr lang="en-US" altLang="ko-KR" sz="3200" baseline="300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Hong ,</a:t>
            </a:r>
            <a:r>
              <a:rPr lang="en-US" altLang="ko-KR" sz="3200" baseline="30000" dirty="0" err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Gildong</a:t>
            </a:r>
            <a:r>
              <a:rPr lang="en-US" altLang="ko-KR" sz="3200" baseline="300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Hong,</a:t>
            </a:r>
            <a:r>
              <a:rPr lang="en-US" altLang="ko-KR" sz="32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3200" baseline="30000" dirty="0" err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Gilseo</a:t>
            </a:r>
            <a:r>
              <a:rPr lang="en-US" altLang="ko-KR" sz="3200" baseline="300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Hong, </a:t>
            </a:r>
            <a:r>
              <a:rPr lang="en-US" altLang="ko-KR" sz="3200" baseline="30000" dirty="0" err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Gilnam</a:t>
            </a:r>
            <a:r>
              <a:rPr lang="en-US" altLang="ko-KR" sz="3200" baseline="300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</a:p>
        </p:txBody>
      </p:sp>
      <p:sp>
        <p:nvSpPr>
          <p:cNvPr id="13" name="Text Box 275">
            <a:extLst>
              <a:ext uri="{FF2B5EF4-FFF2-40B4-BE49-F238E27FC236}">
                <a16:creationId xmlns:a16="http://schemas.microsoft.com/office/drawing/2014/main" id="{4337DAB0-0FCE-7208-45BC-4638F3D23A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06" y="4044649"/>
            <a:ext cx="21443370" cy="433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3811" tIns="31906" rIns="63811" bIns="31906">
            <a:spAutoFit/>
          </a:bodyPr>
          <a:lstStyle>
            <a:lvl1pPr defTabSz="596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98450" defTabSz="596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96900" defTabSz="596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893763" defTabSz="596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192213" defTabSz="596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649413" defTabSz="596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106613" defTabSz="596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63813" defTabSz="596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021013" defTabSz="596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ko-KR" baseline="300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</a:t>
            </a:r>
            <a:r>
              <a:rPr lang="ko-KR" altLang="en-US" dirty="0" err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ㅇㅇ대학교</a:t>
            </a:r>
            <a:r>
              <a:rPr lang="ko-KR" altLang="en-US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dirty="0" err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건설로보틱스공학과</a:t>
            </a:r>
            <a:r>
              <a:rPr lang="en-US" altLang="ko-KR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en-US" altLang="ko-KR" baseline="300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**</a:t>
            </a:r>
            <a:r>
              <a:rPr lang="ko-KR" altLang="en-US" dirty="0" err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ㅇㅇ연구원</a:t>
            </a:r>
            <a:r>
              <a:rPr lang="ko-KR" altLang="en-US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건설자동화본부</a:t>
            </a:r>
            <a:r>
              <a:rPr lang="en-US" altLang="ko-KR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en-US" altLang="ko-KR" baseline="300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***</a:t>
            </a:r>
            <a:r>
              <a:rPr lang="ko-KR" altLang="en-US" dirty="0" err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ㅇㅇ로보틱스</a:t>
            </a:r>
            <a:r>
              <a:rPr lang="ko-KR" altLang="en-US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첨단건설실</a:t>
            </a:r>
            <a:endParaRPr lang="en-US" altLang="ko-KR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21A8BA9B-873A-2080-1D7A-985668CECE0B}"/>
              </a:ext>
            </a:extLst>
          </p:cNvPr>
          <p:cNvSpPr/>
          <p:nvPr/>
        </p:nvSpPr>
        <p:spPr>
          <a:xfrm>
            <a:off x="0" y="5088835"/>
            <a:ext cx="21383625" cy="24257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45DDF7B0-5F4A-E814-3256-628D1B4EC1A1}"/>
              </a:ext>
            </a:extLst>
          </p:cNvPr>
          <p:cNvSpPr/>
          <p:nvPr/>
        </p:nvSpPr>
        <p:spPr>
          <a:xfrm flipV="1">
            <a:off x="0" y="5331404"/>
            <a:ext cx="21383625" cy="249438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F61DD69E-CD4F-F66C-A417-7F00B72932D6}"/>
              </a:ext>
            </a:extLst>
          </p:cNvPr>
          <p:cNvSpPr/>
          <p:nvPr/>
        </p:nvSpPr>
        <p:spPr>
          <a:xfrm>
            <a:off x="272914" y="5685183"/>
            <a:ext cx="10183052" cy="243474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180E2E74-10FB-90B8-58BD-EC3956F1899D}"/>
              </a:ext>
            </a:extLst>
          </p:cNvPr>
          <p:cNvSpPr/>
          <p:nvPr/>
        </p:nvSpPr>
        <p:spPr>
          <a:xfrm>
            <a:off x="10927661" y="5685183"/>
            <a:ext cx="10183051" cy="243474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5D748384-C277-186C-D004-03F03C8C671E}"/>
              </a:ext>
            </a:extLst>
          </p:cNvPr>
          <p:cNvSpPr/>
          <p:nvPr/>
        </p:nvSpPr>
        <p:spPr>
          <a:xfrm>
            <a:off x="639898" y="6981304"/>
            <a:ext cx="9575481" cy="2108075"/>
          </a:xfrm>
          <a:prstGeom prst="rect">
            <a:avLst/>
          </a:prstGeom>
        </p:spPr>
        <p:txBody>
          <a:bodyPr wrap="square" lIns="70800" tIns="35400" rIns="70800" bIns="35400">
            <a:spAutoFit/>
          </a:bodyPr>
          <a:lstStyle/>
          <a:p>
            <a:pPr marL="358224" lvl="1" indent="-358224">
              <a:lnSpc>
                <a:spcPct val="120000"/>
              </a:lnSpc>
              <a:buBlip>
                <a:blip r:embed="rId3"/>
              </a:buBlip>
            </a:pP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샘플 양식입니다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</a:p>
          <a:p>
            <a:pPr marL="358224" lvl="1" indent="-358224">
              <a:lnSpc>
                <a:spcPct val="120000"/>
              </a:lnSpc>
              <a:buBlip>
                <a:blip r:embed="rId3"/>
              </a:buBlip>
            </a:pP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기본적인 형태와 양식을 </a:t>
            </a:r>
            <a:r>
              <a:rPr lang="ko-KR" altLang="en-US" sz="1600" b="1" spc="-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추천드리며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,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작성자의 수정이 가능합니다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</a:p>
          <a:p>
            <a:pPr marL="358224" lvl="1" indent="-358224">
              <a:lnSpc>
                <a:spcPct val="120000"/>
              </a:lnSpc>
              <a:buBlip>
                <a:blip r:embed="rId3"/>
              </a:buBlip>
            </a:pP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가급적 상단의 제목과 저자는 양식을 </a:t>
            </a:r>
            <a:r>
              <a:rPr lang="ko-KR" altLang="en-US" sz="1600" b="1" spc="-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따라주시기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</a:p>
          <a:p>
            <a:pPr marL="358224" lvl="1" indent="-358224">
              <a:lnSpc>
                <a:spcPct val="120000"/>
              </a:lnSpc>
              <a:buBlip>
                <a:blip r:embed="rId3"/>
              </a:buBlip>
            </a:pP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그 외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,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내용의 구성 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,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글자 폰트 및 크기는 수정제한이 없습니다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</a:p>
          <a:p>
            <a:pPr marL="358224" lvl="1" indent="-358224">
              <a:lnSpc>
                <a:spcPct val="120000"/>
              </a:lnSpc>
              <a:buBlip>
                <a:blip r:embed="rId3"/>
              </a:buBlip>
            </a:pP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본문 삽입하는 표와 그림의 양식에는 제한이 없습니다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</a:p>
          <a:p>
            <a:pPr marL="358224" lvl="1" indent="-358224">
              <a:lnSpc>
                <a:spcPct val="120000"/>
              </a:lnSpc>
              <a:buBlip>
                <a:blip r:embed="rId3"/>
              </a:buBlip>
            </a:pP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가급적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표 제목은 표 상단 좌측 정렬을 해주시고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,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그림 제목은 그림 하단 중앙 정렬을 </a:t>
            </a:r>
            <a:r>
              <a:rPr lang="ko-KR" altLang="en-US" sz="1600" b="1" spc="-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추천드립니다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</a:p>
          <a:p>
            <a:pPr marL="358224" lvl="1" indent="-358224">
              <a:lnSpc>
                <a:spcPct val="120000"/>
              </a:lnSpc>
              <a:buBlip>
                <a:blip r:embed="rId3"/>
              </a:buBlip>
            </a:pP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포스터 출력 사이즈는 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59.4*84.1(cm)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입니다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endParaRPr lang="en-US" altLang="ko-KR" sz="1600" spc="-22" dirty="0">
              <a:ln>
                <a:solidFill>
                  <a:schemeClr val="accent1">
                    <a:alpha val="0"/>
                  </a:schemeClr>
                </a:solidFill>
              </a:ln>
              <a:latin typeface="나눔고딕" pitchFamily="50" charset="-127"/>
              <a:ea typeface="나눔고딕" pitchFamily="50" charset="-127"/>
              <a:cs typeface="Arial" panose="020B0604020202020204" pitchFamily="34" charset="0"/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97537ED6-46FA-1E0C-7072-3E4E2F60696A}"/>
              </a:ext>
            </a:extLst>
          </p:cNvPr>
          <p:cNvSpPr/>
          <p:nvPr/>
        </p:nvSpPr>
        <p:spPr>
          <a:xfrm>
            <a:off x="721458" y="5960175"/>
            <a:ext cx="9575481" cy="78996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238354" tIns="119179" rIns="238354" bIns="119179" anchor="ctr"/>
          <a:lstStyle/>
          <a:p>
            <a:pPr defTabSz="2192468"/>
            <a:r>
              <a: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Introduction (</a:t>
            </a:r>
            <a:r>
              <a:rPr lang="ko-KR" altLang="en-US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예시</a:t>
            </a:r>
            <a:r>
              <a: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)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01A0FBDC-2B29-56CC-3642-D511136C3452}"/>
              </a:ext>
            </a:extLst>
          </p:cNvPr>
          <p:cNvSpPr/>
          <p:nvPr/>
        </p:nvSpPr>
        <p:spPr>
          <a:xfrm>
            <a:off x="639898" y="14466649"/>
            <a:ext cx="9575481" cy="2403540"/>
          </a:xfrm>
          <a:prstGeom prst="rect">
            <a:avLst/>
          </a:prstGeom>
        </p:spPr>
        <p:txBody>
          <a:bodyPr wrap="square" lIns="70800" tIns="35400" rIns="70800" bIns="35400">
            <a:spAutoFit/>
          </a:bodyPr>
          <a:lstStyle/>
          <a:p>
            <a:pPr marL="358224" lvl="1" indent="-358224">
              <a:lnSpc>
                <a:spcPct val="120000"/>
              </a:lnSpc>
              <a:buBlip>
                <a:blip r:embed="rId3"/>
              </a:buBlip>
            </a:pPr>
            <a:endParaRPr lang="en-US" altLang="ko-KR" sz="1600" b="1" spc="-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  <a:cs typeface="Arial" panose="020B0604020202020204" pitchFamily="34" charset="0"/>
            </a:endParaRPr>
          </a:p>
          <a:p>
            <a:pPr marL="358224" lvl="1" indent="-358224">
              <a:lnSpc>
                <a:spcPct val="120000"/>
              </a:lnSpc>
              <a:buBlip>
                <a:blip r:embed="rId3"/>
              </a:buBlip>
            </a:pP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endParaRPr lang="en-US" altLang="ko-KR" sz="1600" spc="-22" dirty="0">
              <a:ln>
                <a:solidFill>
                  <a:schemeClr val="accent1">
                    <a:alpha val="0"/>
                  </a:schemeClr>
                </a:solidFill>
              </a:ln>
              <a:latin typeface="나눔고딕" pitchFamily="50" charset="-127"/>
              <a:ea typeface="나눔고딕" pitchFamily="50" charset="-127"/>
              <a:cs typeface="Arial" panose="020B0604020202020204" pitchFamily="34" charset="0"/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BDC67C75-03F0-919C-F3C1-61408B9868B5}"/>
              </a:ext>
            </a:extLst>
          </p:cNvPr>
          <p:cNvSpPr/>
          <p:nvPr/>
        </p:nvSpPr>
        <p:spPr>
          <a:xfrm>
            <a:off x="721458" y="13445520"/>
            <a:ext cx="9575481" cy="78996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238354" tIns="119179" rIns="238354" bIns="119179" anchor="ctr"/>
          <a:lstStyle/>
          <a:p>
            <a:pPr defTabSz="2192468"/>
            <a:r>
              <a:rPr lang="ko-KR" altLang="en-US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연구 방법 및 범위</a:t>
            </a:r>
            <a:r>
              <a: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 (</a:t>
            </a:r>
            <a:r>
              <a:rPr lang="ko-KR" altLang="en-US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예시</a:t>
            </a:r>
            <a:r>
              <a: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)</a:t>
            </a: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A43B95E1-D39A-13F4-6A1F-0AE66613C46E}"/>
              </a:ext>
            </a:extLst>
          </p:cNvPr>
          <p:cNvSpPr/>
          <p:nvPr/>
        </p:nvSpPr>
        <p:spPr>
          <a:xfrm>
            <a:off x="639898" y="23268588"/>
            <a:ext cx="9575481" cy="2108075"/>
          </a:xfrm>
          <a:prstGeom prst="rect">
            <a:avLst/>
          </a:prstGeom>
        </p:spPr>
        <p:txBody>
          <a:bodyPr wrap="square" lIns="70800" tIns="35400" rIns="70800" bIns="35400">
            <a:spAutoFit/>
          </a:bodyPr>
          <a:lstStyle/>
          <a:p>
            <a:pPr marL="358224" lvl="1" indent="-358224">
              <a:lnSpc>
                <a:spcPct val="120000"/>
              </a:lnSpc>
              <a:buBlip>
                <a:blip r:embed="rId3"/>
              </a:buBlip>
            </a:pP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endParaRPr lang="en-US" altLang="ko-KR" sz="1600" spc="-22" dirty="0">
              <a:ln>
                <a:solidFill>
                  <a:schemeClr val="accent1">
                    <a:alpha val="0"/>
                  </a:schemeClr>
                </a:solidFill>
              </a:ln>
              <a:latin typeface="나눔고딕" pitchFamily="50" charset="-127"/>
              <a:ea typeface="나눔고딕" pitchFamily="50" charset="-127"/>
              <a:cs typeface="Arial" panose="020B0604020202020204" pitchFamily="34" charset="0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35EED1C9-CEC3-DDE6-4E32-6CE3858158D3}"/>
              </a:ext>
            </a:extLst>
          </p:cNvPr>
          <p:cNvSpPr/>
          <p:nvPr/>
        </p:nvSpPr>
        <p:spPr>
          <a:xfrm>
            <a:off x="721458" y="22247459"/>
            <a:ext cx="9575481" cy="78996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238354" tIns="119179" rIns="238354" bIns="119179" anchor="ctr"/>
          <a:lstStyle/>
          <a:p>
            <a:pPr defTabSz="2192468"/>
            <a:r>
              <a:rPr lang="ko-KR" altLang="en-US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조사 및 분석</a:t>
            </a:r>
            <a:r>
              <a: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 (</a:t>
            </a:r>
            <a:r>
              <a:rPr lang="ko-KR" altLang="en-US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예시</a:t>
            </a:r>
            <a:r>
              <a: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)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D0C444C-71C9-66B3-AE0D-CA0E17A5BB31}"/>
              </a:ext>
            </a:extLst>
          </p:cNvPr>
          <p:cNvSpPr/>
          <p:nvPr/>
        </p:nvSpPr>
        <p:spPr>
          <a:xfrm>
            <a:off x="11157526" y="6981304"/>
            <a:ext cx="9575481" cy="2108075"/>
          </a:xfrm>
          <a:prstGeom prst="rect">
            <a:avLst/>
          </a:prstGeom>
        </p:spPr>
        <p:txBody>
          <a:bodyPr wrap="square" lIns="70800" tIns="35400" rIns="70800" bIns="35400">
            <a:spAutoFit/>
          </a:bodyPr>
          <a:lstStyle/>
          <a:p>
            <a:pPr marL="358224" lvl="1" indent="-358224">
              <a:lnSpc>
                <a:spcPct val="120000"/>
              </a:lnSpc>
              <a:buBlip>
                <a:blip r:embed="rId3"/>
              </a:buBlip>
            </a:pP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endParaRPr lang="en-US" altLang="ko-KR" sz="1600" spc="-22" dirty="0">
              <a:ln>
                <a:solidFill>
                  <a:schemeClr val="accent1">
                    <a:alpha val="0"/>
                  </a:schemeClr>
                </a:solidFill>
              </a:ln>
              <a:latin typeface="나눔고딕" pitchFamily="50" charset="-127"/>
              <a:ea typeface="나눔고딕" pitchFamily="50" charset="-127"/>
              <a:cs typeface="Arial" panose="020B0604020202020204" pitchFamily="34" charset="0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8893110E-3D6D-0E02-39B6-1518BD31D057}"/>
              </a:ext>
            </a:extLst>
          </p:cNvPr>
          <p:cNvSpPr/>
          <p:nvPr/>
        </p:nvSpPr>
        <p:spPr>
          <a:xfrm>
            <a:off x="11239086" y="5960175"/>
            <a:ext cx="9575481" cy="78996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238354" tIns="119179" rIns="238354" bIns="119179" anchor="ctr"/>
          <a:lstStyle/>
          <a:p>
            <a:pPr defTabSz="2192468"/>
            <a:r>
              <a:rPr lang="ko-KR" altLang="en-US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분석 및 해석</a:t>
            </a:r>
            <a:r>
              <a: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 (</a:t>
            </a:r>
            <a:r>
              <a:rPr lang="ko-KR" altLang="en-US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예시</a:t>
            </a:r>
            <a:r>
              <a: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)</a:t>
            </a: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FDB5BB43-6C0A-1B9D-11F3-B7151153BDFD}"/>
              </a:ext>
            </a:extLst>
          </p:cNvPr>
          <p:cNvSpPr/>
          <p:nvPr/>
        </p:nvSpPr>
        <p:spPr>
          <a:xfrm>
            <a:off x="11157526" y="14466649"/>
            <a:ext cx="9575481" cy="2403540"/>
          </a:xfrm>
          <a:prstGeom prst="rect">
            <a:avLst/>
          </a:prstGeom>
        </p:spPr>
        <p:txBody>
          <a:bodyPr wrap="square" lIns="70800" tIns="35400" rIns="70800" bIns="35400">
            <a:spAutoFit/>
          </a:bodyPr>
          <a:lstStyle/>
          <a:p>
            <a:pPr marL="358224" lvl="1" indent="-358224">
              <a:lnSpc>
                <a:spcPct val="120000"/>
              </a:lnSpc>
              <a:buBlip>
                <a:blip r:embed="rId3"/>
              </a:buBlip>
            </a:pPr>
            <a:endParaRPr lang="en-US" altLang="ko-KR" sz="1600" b="1" spc="-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  <a:cs typeface="Arial" panose="020B0604020202020204" pitchFamily="34" charset="0"/>
            </a:endParaRPr>
          </a:p>
          <a:p>
            <a:pPr marL="358224" lvl="1" indent="-358224">
              <a:lnSpc>
                <a:spcPct val="120000"/>
              </a:lnSpc>
              <a:buBlip>
                <a:blip r:embed="rId3"/>
              </a:buBlip>
            </a:pP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endParaRPr lang="en-US" altLang="ko-KR" sz="1600" spc="-22" dirty="0">
              <a:ln>
                <a:solidFill>
                  <a:schemeClr val="accent1">
                    <a:alpha val="0"/>
                  </a:schemeClr>
                </a:solidFill>
              </a:ln>
              <a:latin typeface="나눔고딕" pitchFamily="50" charset="-127"/>
              <a:ea typeface="나눔고딕" pitchFamily="50" charset="-127"/>
              <a:cs typeface="Arial" panose="020B0604020202020204" pitchFamily="34" charset="0"/>
            </a:endParaRP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DC1D865F-814A-57CC-DF04-69C8AFBDDD70}"/>
              </a:ext>
            </a:extLst>
          </p:cNvPr>
          <p:cNvSpPr/>
          <p:nvPr/>
        </p:nvSpPr>
        <p:spPr>
          <a:xfrm>
            <a:off x="11239086" y="13445520"/>
            <a:ext cx="9575481" cy="78996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238354" tIns="119179" rIns="238354" bIns="119179" anchor="ctr"/>
          <a:lstStyle/>
          <a:p>
            <a:pPr defTabSz="2192468"/>
            <a:r>
              <a:rPr lang="ko-KR" altLang="en-US" sz="3200" b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결론</a:t>
            </a:r>
            <a:r>
              <a: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 (</a:t>
            </a:r>
            <a:r>
              <a:rPr lang="ko-KR" altLang="en-US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예시</a:t>
            </a:r>
            <a:r>
              <a: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)</a:t>
            </a: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B4140A04-4F8F-0CE0-E4CB-380CB14CB5F2}"/>
              </a:ext>
            </a:extLst>
          </p:cNvPr>
          <p:cNvSpPr/>
          <p:nvPr/>
        </p:nvSpPr>
        <p:spPr>
          <a:xfrm>
            <a:off x="11157526" y="23268588"/>
            <a:ext cx="9575481" cy="2108075"/>
          </a:xfrm>
          <a:prstGeom prst="rect">
            <a:avLst/>
          </a:prstGeom>
        </p:spPr>
        <p:txBody>
          <a:bodyPr wrap="square" lIns="70800" tIns="35400" rIns="70800" bIns="35400">
            <a:spAutoFit/>
          </a:bodyPr>
          <a:lstStyle/>
          <a:p>
            <a:pPr marL="358224" lvl="1" indent="-358224">
              <a:lnSpc>
                <a:spcPct val="120000"/>
              </a:lnSpc>
              <a:buBlip>
                <a:blip r:embed="rId3"/>
              </a:buBlip>
            </a:pP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endParaRPr lang="en-US" altLang="ko-KR" sz="1600" spc="-22" dirty="0">
              <a:ln>
                <a:solidFill>
                  <a:schemeClr val="accent1">
                    <a:alpha val="0"/>
                  </a:schemeClr>
                </a:solidFill>
              </a:ln>
              <a:latin typeface="나눔고딕" pitchFamily="50" charset="-127"/>
              <a:ea typeface="나눔고딕" pitchFamily="50" charset="-127"/>
              <a:cs typeface="Arial" panose="020B0604020202020204" pitchFamily="34" charset="0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AC01C072-9F5A-7440-2E44-F721CC3485D9}"/>
              </a:ext>
            </a:extLst>
          </p:cNvPr>
          <p:cNvSpPr/>
          <p:nvPr/>
        </p:nvSpPr>
        <p:spPr>
          <a:xfrm>
            <a:off x="11239086" y="22247459"/>
            <a:ext cx="9575481" cy="78996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238354" tIns="119179" rIns="238354" bIns="119179" anchor="ctr"/>
          <a:lstStyle/>
          <a:p>
            <a:pPr defTabSz="2192468"/>
            <a:r>
              <a:rPr lang="ko-KR" altLang="en-US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감사의 글</a:t>
            </a:r>
            <a:r>
              <a: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 (</a:t>
            </a:r>
            <a:r>
              <a:rPr lang="ko-KR" altLang="en-US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예시</a:t>
            </a:r>
            <a:r>
              <a: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)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5CE47EDA-3211-2BF0-50E9-3F75542FCEE7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0"/>
          </a:blip>
          <a:stretch>
            <a:fillRect/>
          </a:stretch>
        </p:blipFill>
        <p:spPr>
          <a:xfrm>
            <a:off x="18708460" y="123083"/>
            <a:ext cx="2449913" cy="2421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266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609</Words>
  <Application>Microsoft Office PowerPoint</Application>
  <PresentationFormat>사용자 지정</PresentationFormat>
  <Paragraphs>25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나눔고딕</vt:lpstr>
      <vt:lpstr>나눔고딕 ExtraBold</vt:lpstr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Kim Seok</dc:creator>
  <cp:lastModifiedBy>한국건설자동화로보틱스학회</cp:lastModifiedBy>
  <cp:revision>3</cp:revision>
  <dcterms:created xsi:type="dcterms:W3CDTF">2022-09-23T19:09:12Z</dcterms:created>
  <dcterms:modified xsi:type="dcterms:W3CDTF">2023-08-24T02:14:11Z</dcterms:modified>
</cp:coreProperties>
</file>